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AB66-D5EB-FD24-665B-4765C4033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96A2E-E1C0-71AF-1973-D49D05B3F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DD197-DC05-59FD-ADBB-3A567D3A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05AE0-5883-A4BC-55F4-8E914B3C7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78477-06B9-2CC9-276A-14F4A0B7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24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C7EE-A17D-6FA8-7797-CB18936C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DAFAAB-8FAD-AB52-6F9F-A7A059A40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B0C3-AA5F-A128-CA90-72BE8CBE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60A76-6C46-7EA5-B31E-49E48883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A0CA9-9BD1-BA63-CAFD-403835EA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93750-593F-8452-5EF9-009ACF98B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279BE-0ED3-7B48-78BB-7A0D772DD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9B5A-D37D-89C5-D6BA-881207836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34032-23A2-2086-B70B-09B92FA3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F7AA-F703-DA69-4423-A150F725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2CCD-CCB2-68A8-155C-A6FAE575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2B3EF-0ACC-46A3-40C4-C4D5A37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A3D8A-EED8-AE10-AB54-74EBCE87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B906-4710-D7E4-7A92-6CE09258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D873E-223A-9CD0-022A-99E57DA4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32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0313-E473-9AFB-C70C-05D8235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82C00-E1EA-8C54-F9A5-BE447CD4E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F1149-EB7A-3F73-D7C9-7AF867DF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49F4B-C054-AB60-E56C-F6DECEA3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8EEA4-0B6B-B4DE-099B-628A86ED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20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964C6-1C5B-21AA-A6AB-FCB11E8C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3439-BA9B-9596-0505-2ABA0B440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15F3E-0248-06B7-E7B6-635CB06F7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703E1-B26B-6170-6F8F-195CEC93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D95F3-D0C8-95AB-0E0F-B3C87F84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CC19A-4B1B-5C45-3A48-AE88AFDD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66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8F77D-E51A-0443-5C25-4FA8E1D8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C398F-4630-582A-FB22-AFBBEC579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89B83-DB47-8041-07BA-BC1FE91E3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1405E-E4B3-DD26-69C6-60CC8DD10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EFCAD5-5657-8439-F7F7-B3F40285E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18A62-AFCD-65A5-24BB-CD86292B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8FA03-CBAF-5D09-7099-E9BA8614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1E3756-3D3A-C4C9-23F8-5300F32C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01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2934-61D2-3A24-2F51-E8DA9B3B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44143B-BE8A-70D8-2992-DB0C36CB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D50E3-2B4F-A455-00E1-3CAB01BF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F8427-6663-E67B-10D2-F11AA79D4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37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99C10-2CB0-0371-6CD1-23794D9B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CD9698-B901-C600-11D0-D4C41BA7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0203D-AEA2-1D67-4C01-57A719D8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3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3628-FAE1-E578-DD13-B14E2522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65E3D-A2C5-214B-1F94-CA7DA549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89AA1-BA0E-AF7F-EF79-47527AE8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14023-2695-09A1-FF19-00D7FAE6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412FA-A4C5-2344-EEC8-ED7DC440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E26F4-E0AB-410A-FE56-46B1A624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4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0B579-578D-E5B9-9250-A0BED540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9A23DF-919C-F002-AD99-7598BAAC5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88785C-66C0-0100-90EA-62E118DF5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FA0F2-18D8-1686-BC1A-7A5BF5FC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6A865-81CA-49B1-7866-89205C1E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31B6B-05C4-2BA4-C865-E139A3505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3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E0E01-169E-7264-DBBA-FA22B256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5F11F-0E7A-B528-0857-32738C19C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529B8-9B42-86BA-F6F8-BC3ED6792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768A9C-F5DB-4813-8907-0CB5216D141B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3C20D-DF67-F653-E32D-694D58B64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9432A-5557-BD8D-6002-0FB5DC1F9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15A9A-DDE1-44BE-8D71-4D474B73B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3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A2A400C1-B02D-D57B-7501-57DA2D4A41A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E609196-F6E1-E05E-7BD8-7E038FB677B5}"/>
              </a:ext>
            </a:extLst>
          </p:cNvPr>
          <p:cNvSpPr txBox="1"/>
          <p:nvPr/>
        </p:nvSpPr>
        <p:spPr>
          <a:xfrm>
            <a:off x="2222116" y="2413337"/>
            <a:ext cx="77477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/>
              <a:t>Enter session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71B5C-1F71-0A81-3A97-35A9A42E5217}"/>
              </a:ext>
            </a:extLst>
          </p:cNvPr>
          <p:cNvSpPr txBox="1"/>
          <p:nvPr/>
        </p:nvSpPr>
        <p:spPr>
          <a:xfrm>
            <a:off x="3824477" y="3677627"/>
            <a:ext cx="45430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/>
              <a:t>Enter name here</a:t>
            </a:r>
          </a:p>
        </p:txBody>
      </p:sp>
    </p:spTree>
    <p:extLst>
      <p:ext uri="{BB962C8B-B14F-4D97-AF65-F5344CB8AC3E}">
        <p14:creationId xmlns:p14="http://schemas.microsoft.com/office/powerpoint/2010/main" val="237814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6A50B008-4836-D7FB-F5E0-DCF93CC6A5A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90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b3241f7f-720a-41c5-a385-cc1ac749651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Kelly-Burkett</dc:creator>
  <cp:lastModifiedBy>Lee Kelly-Burkett</cp:lastModifiedBy>
  <cp:revision>2</cp:revision>
  <dcterms:created xsi:type="dcterms:W3CDTF">2024-04-19T11:21:46Z</dcterms:created>
  <dcterms:modified xsi:type="dcterms:W3CDTF">2024-04-19T11:29:39Z</dcterms:modified>
</cp:coreProperties>
</file>